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5"/>
  </p:notesMasterIdLst>
  <p:sldIdLst>
    <p:sldId id="257" r:id="rId2"/>
    <p:sldId id="289" r:id="rId3"/>
    <p:sldId id="290" r:id="rId4"/>
    <p:sldId id="379" r:id="rId5"/>
    <p:sldId id="258" r:id="rId6"/>
    <p:sldId id="380" r:id="rId7"/>
    <p:sldId id="292" r:id="rId8"/>
    <p:sldId id="259" r:id="rId9"/>
    <p:sldId id="293" r:id="rId10"/>
    <p:sldId id="260" r:id="rId11"/>
    <p:sldId id="382" r:id="rId12"/>
    <p:sldId id="383" r:id="rId13"/>
    <p:sldId id="384" r:id="rId14"/>
    <p:sldId id="385" r:id="rId15"/>
    <p:sldId id="386" r:id="rId16"/>
    <p:sldId id="396" r:id="rId17"/>
    <p:sldId id="397" r:id="rId18"/>
    <p:sldId id="398" r:id="rId19"/>
    <p:sldId id="294" r:id="rId20"/>
    <p:sldId id="303" r:id="rId21"/>
    <p:sldId id="399" r:id="rId22"/>
    <p:sldId id="400" r:id="rId23"/>
    <p:sldId id="401" r:id="rId24"/>
    <p:sldId id="402" r:id="rId25"/>
    <p:sldId id="308" r:id="rId26"/>
    <p:sldId id="309" r:id="rId27"/>
    <p:sldId id="312" r:id="rId28"/>
    <p:sldId id="403" r:id="rId29"/>
    <p:sldId id="310" r:id="rId30"/>
    <p:sldId id="404" r:id="rId31"/>
    <p:sldId id="405" r:id="rId32"/>
    <p:sldId id="406" r:id="rId33"/>
    <p:sldId id="407" r:id="rId34"/>
    <p:sldId id="320" r:id="rId35"/>
    <p:sldId id="387" r:id="rId36"/>
    <p:sldId id="321" r:id="rId37"/>
    <p:sldId id="322" r:id="rId38"/>
    <p:sldId id="408" r:id="rId39"/>
    <p:sldId id="409" r:id="rId40"/>
    <p:sldId id="410" r:id="rId41"/>
    <p:sldId id="411" r:id="rId42"/>
    <p:sldId id="415" r:id="rId43"/>
    <p:sldId id="416" r:id="rId44"/>
    <p:sldId id="325" r:id="rId45"/>
    <p:sldId id="326" r:id="rId46"/>
    <p:sldId id="393" r:id="rId47"/>
    <p:sldId id="394" r:id="rId48"/>
    <p:sldId id="414" r:id="rId49"/>
    <p:sldId id="327" r:id="rId50"/>
    <p:sldId id="328" r:id="rId51"/>
    <p:sldId id="395" r:id="rId52"/>
    <p:sldId id="329" r:id="rId53"/>
    <p:sldId id="330" r:id="rId54"/>
  </p:sldIdLst>
  <p:sldSz cx="12192000" cy="6858000"/>
  <p:notesSz cx="6858000" cy="9144000"/>
  <p:defaultTextStyle>
    <a:defPPr>
      <a:defRPr lang="en-L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3B94"/>
    <a:srgbClr val="F2802B"/>
    <a:srgbClr val="98511C"/>
    <a:srgbClr val="A3D5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784"/>
    <p:restoredTop sz="94694"/>
  </p:normalViewPr>
  <p:slideViewPr>
    <p:cSldViewPr snapToGrid="0">
      <p:cViewPr varScale="1">
        <p:scale>
          <a:sx n="54" d="100"/>
          <a:sy n="54" d="100"/>
        </p:scale>
        <p:origin x="216" y="13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L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4B30D4-0460-6F4A-B1A3-4189ED650E84}" type="datetimeFigureOut">
              <a:rPr lang="en-LB" smtClean="0"/>
              <a:t>7/4/25</a:t>
            </a:fld>
            <a:endParaRPr lang="en-L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L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L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F39B02-8764-3D45-95C0-1C1557C54914}" type="slidenum">
              <a:rPr lang="en-LB" smtClean="0"/>
              <a:t>‹#›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8720608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F39B02-8764-3D45-95C0-1C1557C54914}" type="slidenum">
              <a:rPr lang="en-LB" smtClean="0"/>
              <a:t>1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3012534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F39B02-8764-3D45-95C0-1C1557C54914}" type="slidenum">
              <a:rPr lang="en-LB" smtClean="0"/>
              <a:t>2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38552907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F39B02-8764-3D45-95C0-1C1557C54914}" type="slidenum">
              <a:rPr lang="en-LB" smtClean="0"/>
              <a:t>3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30402633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F39B02-8764-3D45-95C0-1C1557C54914}" type="slidenum">
              <a:rPr lang="en-LB" smtClean="0"/>
              <a:t>4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37276535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F39B02-8764-3D45-95C0-1C1557C54914}" type="slidenum">
              <a:rPr lang="en-LB" smtClean="0"/>
              <a:t>45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26857219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F39B02-8764-3D45-95C0-1C1557C54914}" type="slidenum">
              <a:rPr lang="en-LB" smtClean="0"/>
              <a:t>51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36802790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F39B02-8764-3D45-95C0-1C1557C54914}" type="slidenum">
              <a:rPr lang="en-LB" smtClean="0"/>
              <a:t>53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527826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BD3F5-5617-9155-9CF4-C7B2A2D990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L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ABDE0E-30FB-B883-8E58-C79E1EE877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L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FEEEBF-7690-34B2-4A66-CED0CD572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FFF86-B1EA-5C44-AB19-66ED5ECFD9E0}" type="datetimeFigureOut">
              <a:rPr lang="en-LB" smtClean="0"/>
              <a:t>7/4/25</a:t>
            </a:fld>
            <a:endParaRPr lang="en-L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8790B5-60EE-8EC8-B038-E3AE5C66E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4A2BF-A28E-0A74-741E-5A83BA5C9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C8418-D09C-A642-875B-B2113F441128}" type="slidenum">
              <a:rPr lang="en-LB" smtClean="0"/>
              <a:t>‹#›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31316074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E1A8B-79E1-0CFD-6FA8-18E7B9219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L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8F7111-C31C-1398-B129-070A8927EB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32235A-D1F6-60C2-ACC8-5A1A1C68E5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FFF86-B1EA-5C44-AB19-66ED5ECFD9E0}" type="datetimeFigureOut">
              <a:rPr lang="en-LB" smtClean="0"/>
              <a:t>7/4/25</a:t>
            </a:fld>
            <a:endParaRPr lang="en-L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FE7383-F651-867E-6122-CA92F717F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E11E6-1AF7-C2A9-F2A7-920EB2EBF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C8418-D09C-A642-875B-B2113F441128}" type="slidenum">
              <a:rPr lang="en-LB" smtClean="0"/>
              <a:t>‹#›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2895742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C3A92B-0387-74A6-BAA3-E43926B9A1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L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80CA8-531A-463B-2F76-025DBBF4F1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28954A-6CD8-C1AE-2C05-B7E535005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FFF86-B1EA-5C44-AB19-66ED5ECFD9E0}" type="datetimeFigureOut">
              <a:rPr lang="en-LB" smtClean="0"/>
              <a:t>7/4/25</a:t>
            </a:fld>
            <a:endParaRPr lang="en-L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EAAA04-FF30-B2E2-0E26-5280D6611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21F9FC-CA84-25CE-6DF5-AA8CAECB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C8418-D09C-A642-875B-B2113F441128}" type="slidenum">
              <a:rPr lang="en-LB" smtClean="0"/>
              <a:t>‹#›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2239249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B73B9-2925-6571-C030-00957FF46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L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E44E2C-FC3B-C1A7-A96A-23E2B5449F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206C75-A72E-950B-5891-E7CFB49CC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FFF86-B1EA-5C44-AB19-66ED5ECFD9E0}" type="datetimeFigureOut">
              <a:rPr lang="en-LB" smtClean="0"/>
              <a:t>7/4/25</a:t>
            </a:fld>
            <a:endParaRPr lang="en-L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903EE7-D650-CA79-C916-6654DCB2B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4B063D-5638-3E97-4763-ED0AA1BEF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C8418-D09C-A642-875B-B2113F441128}" type="slidenum">
              <a:rPr lang="en-LB" smtClean="0"/>
              <a:t>‹#›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3662388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2D5B8-3F55-31C3-7065-8EE5D2E26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L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51DC2F-466B-DF7F-6614-61399475E4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1E0248-66C2-2C86-FFD7-7B2E5860E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FFF86-B1EA-5C44-AB19-66ED5ECFD9E0}" type="datetimeFigureOut">
              <a:rPr lang="en-LB" smtClean="0"/>
              <a:t>7/4/25</a:t>
            </a:fld>
            <a:endParaRPr lang="en-L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5F4424-A74D-653C-F161-0FC3A928E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D62520-7FC6-1297-1AA4-59D07CC02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C8418-D09C-A642-875B-B2113F441128}" type="slidenum">
              <a:rPr lang="en-LB" smtClean="0"/>
              <a:t>‹#›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2661475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AD2FE-A145-9D4D-C174-6A6AC0130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L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BDE498-9C5A-39A3-24B1-9C6D6ADDF0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69A992-DAC1-E923-66D1-4ACBF1B9BC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687817-4A29-1841-C832-F03B089CA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FFF86-B1EA-5C44-AB19-66ED5ECFD9E0}" type="datetimeFigureOut">
              <a:rPr lang="en-LB" smtClean="0"/>
              <a:t>7/4/25</a:t>
            </a:fld>
            <a:endParaRPr lang="en-L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4AF7D3-9DDE-294F-462D-F4071383D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75096C-0C06-506E-70B1-3D5355A1A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C8418-D09C-A642-875B-B2113F441128}" type="slidenum">
              <a:rPr lang="en-LB" smtClean="0"/>
              <a:t>‹#›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149295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97030-485C-F164-AAEC-6DDEBB246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L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7C07AF-8873-AC50-F4DE-F01041F1FB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42B471-9DC2-53E4-3E49-5019B8CA8B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BA1E4B-750C-7F01-4EDF-F15385673C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1FE44F-1717-5B9A-BD25-564331299D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BBF1BF-090A-8887-8207-7C4AF3A92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FFF86-B1EA-5C44-AB19-66ED5ECFD9E0}" type="datetimeFigureOut">
              <a:rPr lang="en-LB" smtClean="0"/>
              <a:t>7/4/25</a:t>
            </a:fld>
            <a:endParaRPr lang="en-L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D8C986-4208-B5DB-9202-DC4AF6723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EE3776-8C1B-82E7-615A-3533A0D1D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C8418-D09C-A642-875B-B2113F441128}" type="slidenum">
              <a:rPr lang="en-LB" smtClean="0"/>
              <a:t>‹#›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23058037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DE630-E010-E069-85A6-13911D710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L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05652D-3A8A-3022-4E07-DFA09BF71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FFF86-B1EA-5C44-AB19-66ED5ECFD9E0}" type="datetimeFigureOut">
              <a:rPr lang="en-LB" smtClean="0"/>
              <a:t>7/4/25</a:t>
            </a:fld>
            <a:endParaRPr lang="en-L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9A103E-CDE3-D5B4-BA10-3A5114A95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4A70C2-C4FB-DDA9-D08E-F5D489A8B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C8418-D09C-A642-875B-B2113F441128}" type="slidenum">
              <a:rPr lang="en-LB" smtClean="0"/>
              <a:t>‹#›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431761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5CD1A7-FB81-6EF6-BF33-DED540F2D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FFF86-B1EA-5C44-AB19-66ED5ECFD9E0}" type="datetimeFigureOut">
              <a:rPr lang="en-LB" smtClean="0"/>
              <a:t>7/4/25</a:t>
            </a:fld>
            <a:endParaRPr lang="en-L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22D845-3F2E-1953-21B7-73572BB5C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DC1375-5E65-4AFE-7608-138BD25BC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C8418-D09C-A642-875B-B2113F441128}" type="slidenum">
              <a:rPr lang="en-LB" smtClean="0"/>
              <a:t>‹#›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3865922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41815-DC24-00CF-A426-A072904BC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L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8DDCAD-1D2B-A55A-19AB-0767A63DB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8394AE-206F-2E18-74CC-D38BB9FD8D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A8FC33-2DB1-E6E8-A2B0-DB90A22EF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FFF86-B1EA-5C44-AB19-66ED5ECFD9E0}" type="datetimeFigureOut">
              <a:rPr lang="en-LB" smtClean="0"/>
              <a:t>7/4/25</a:t>
            </a:fld>
            <a:endParaRPr lang="en-L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8EDADE-36A6-0D0B-BD87-72442797D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47E1B3-5BF9-972D-1A46-A4DC7338D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C8418-D09C-A642-875B-B2113F441128}" type="slidenum">
              <a:rPr lang="en-LB" smtClean="0"/>
              <a:t>‹#›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862543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CFF47-887B-F154-7BBA-2DA7A2F72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L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AF05B9-A2D9-874C-7218-9C5C666109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L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EF8368-C4E1-39CF-CCBA-2282E20FBB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7F2D11-4A82-EAF6-737B-9A1AC8B22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FFF86-B1EA-5C44-AB19-66ED5ECFD9E0}" type="datetimeFigureOut">
              <a:rPr lang="en-LB" smtClean="0"/>
              <a:t>7/4/25</a:t>
            </a:fld>
            <a:endParaRPr lang="en-L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AF78E0-0B77-3D20-1FE4-2DAB8B4B6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A095A7-1917-4B10-4A87-5BCA68AF8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C8418-D09C-A642-875B-B2113F441128}" type="slidenum">
              <a:rPr lang="en-LB" smtClean="0"/>
              <a:t>‹#›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288249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BB2A98-4140-1A33-484C-08A8BBC8C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L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36CE83-C121-21D1-AE41-B18BCE5C7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0A87F3-3F9F-9953-E117-69C28E73C3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7FFF86-B1EA-5C44-AB19-66ED5ECFD9E0}" type="datetimeFigureOut">
              <a:rPr lang="en-LB" smtClean="0"/>
              <a:t>7/4/25</a:t>
            </a:fld>
            <a:endParaRPr lang="en-L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E60114-D8C8-20B1-32E4-DF2BF3C83A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L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9468F3-E78A-D440-0BA5-ED602CA596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C8418-D09C-A642-875B-B2113F441128}" type="slidenum">
              <a:rPr lang="en-LB" smtClean="0"/>
              <a:t>‹#›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578248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L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7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0ABCBA-17AD-3A13-7434-2BDAAE8A8D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45839" y="-2667000"/>
            <a:ext cx="6900321" cy="12192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C2B359F-386E-BD23-9FC3-F11479DF92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249" y="151661"/>
            <a:ext cx="10268677" cy="40509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6BC4C5E-0650-953B-E47C-4A1A45617D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86448"/>
            <a:ext cx="12192000" cy="33715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F9BD7F-5056-148A-3BE9-EEF5D94D5C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5875" y="403726"/>
            <a:ext cx="4540251" cy="41359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16EF2F-E31E-6258-8459-0A4DDD56E327}"/>
              </a:ext>
            </a:extLst>
          </p:cNvPr>
          <p:cNvSpPr txBox="1"/>
          <p:nvPr/>
        </p:nvSpPr>
        <p:spPr>
          <a:xfrm>
            <a:off x="4563941" y="4388859"/>
            <a:ext cx="306411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i="0" u="none" strike="noStrike" dirty="0" err="1">
                <a:solidFill>
                  <a:srgbClr val="F2802B"/>
                </a:solidFill>
                <a:effectLst/>
              </a:rPr>
              <a:t>ا</a:t>
            </a:r>
            <a:r>
              <a:rPr lang="ar-SA" sz="6000" b="1" i="0" u="none" strike="noStrike" dirty="0">
                <a:solidFill>
                  <a:srgbClr val="F2802B"/>
                </a:solidFill>
                <a:effectLst/>
              </a:rPr>
              <a:t>ليوم </a:t>
            </a:r>
            <a:r>
              <a:rPr lang="en-US" sz="6000" b="1" i="0" u="none" strike="noStrike" dirty="0" err="1">
                <a:solidFill>
                  <a:srgbClr val="F2802B"/>
                </a:solidFill>
                <a:effectLst/>
              </a:rPr>
              <a:t>ال</a:t>
            </a:r>
            <a:r>
              <a:rPr lang="ar-SA" sz="6000" b="1" i="0" u="none" strike="noStrike" dirty="0">
                <a:solidFill>
                  <a:srgbClr val="F2802B"/>
                </a:solidFill>
                <a:effectLst/>
              </a:rPr>
              <a:t>ثالث</a:t>
            </a:r>
            <a:endParaRPr lang="en-LB" sz="8800" b="1" dirty="0">
              <a:solidFill>
                <a:srgbClr val="F2802B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A45376-1C48-ACFF-2CCE-72BB133A1F53}"/>
              </a:ext>
            </a:extLst>
          </p:cNvPr>
          <p:cNvSpPr txBox="1"/>
          <p:nvPr/>
        </p:nvSpPr>
        <p:spPr>
          <a:xfrm>
            <a:off x="185979" y="5404522"/>
            <a:ext cx="118200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800" i="0" u="none" strike="noStrike" dirty="0">
                <a:solidFill>
                  <a:srgbClr val="253B94"/>
                </a:solidFill>
                <a:effectLst/>
              </a:rPr>
              <a:t>الله لديه خطّة لحياتي وهو يؤمّن احتياجاتي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30AA4C-3593-07D6-D2F3-29E98414EAE7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319802-687F-7A57-1F82-F0C79ADA61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91353" y="3300953"/>
            <a:ext cx="2425678" cy="24775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58AE96-5753-39BC-517C-8F3E0E2FBD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25574" y="3619935"/>
            <a:ext cx="2292454" cy="1784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4043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B3EAB6-D691-680B-51C1-EACDB541181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567303" y="-1652530"/>
            <a:ext cx="13326605" cy="94307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C21A20-B64B-D403-26A6-5BCDECEEB610}"/>
              </a:ext>
            </a:extLst>
          </p:cNvPr>
          <p:cNvSpPr txBox="1"/>
          <p:nvPr/>
        </p:nvSpPr>
        <p:spPr>
          <a:xfrm>
            <a:off x="1968285" y="1338642"/>
            <a:ext cx="8022956" cy="41088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dirty="0">
                <a:solidFill>
                  <a:srgbClr val="253B94"/>
                </a:solidFill>
                <a:latin typeface="+mj-lt"/>
              </a:rPr>
              <a:t>(</a:t>
            </a: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عملني أنا مميز                    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مش بالشبه بتميّز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لا باللبس ولا باللون             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 err="1">
                <a:solidFill>
                  <a:srgbClr val="253B94"/>
                </a:solidFill>
                <a:effectLst/>
                <a:latin typeface="+mj-lt"/>
              </a:rPr>
              <a:t>لأنو</a:t>
            </a: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 فيي إله الكون)٢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820AE8-A32B-A820-45BB-707E8CD30849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5209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7427250-6567-B347-7894-D691AD39BD4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567303" y="-1668028"/>
            <a:ext cx="13326605" cy="943079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942B82A-2A22-D6E2-5E56-BDFAB677E2C9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07DA5D-1F47-C468-839C-44BFA90673B7}"/>
              </a:ext>
            </a:extLst>
          </p:cNvPr>
          <p:cNvSpPr txBox="1"/>
          <p:nvPr/>
        </p:nvSpPr>
        <p:spPr>
          <a:xfrm>
            <a:off x="2084521" y="823253"/>
            <a:ext cx="8022956" cy="62324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- القرار -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الله خالق الخليقة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وهوي معي كل دقيقة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 err="1">
                <a:solidFill>
                  <a:srgbClr val="253B94"/>
                </a:solidFill>
                <a:effectLst/>
                <a:latin typeface="+mj-lt"/>
              </a:rPr>
              <a:t>عندو</a:t>
            </a: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 خطة حلوة كثير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 لحياتي بالحقيقة 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endParaRPr lang="ar-SA" sz="5400" b="0" i="0" u="none" strike="noStrike" dirty="0">
              <a:solidFill>
                <a:srgbClr val="253B94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80456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B3EAB6-D691-680B-51C1-EACDB541181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567303" y="-1668028"/>
            <a:ext cx="13326605" cy="94307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C21A20-B64B-D403-26A6-5BCDECEEB610}"/>
              </a:ext>
            </a:extLst>
          </p:cNvPr>
          <p:cNvSpPr txBox="1"/>
          <p:nvPr/>
        </p:nvSpPr>
        <p:spPr>
          <a:xfrm>
            <a:off x="1968285" y="1338642"/>
            <a:ext cx="8022956" cy="41088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لما بطيع أنا ربحان                  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وربّي بيكون عني رضيان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ولما بمسك إيد يسوع           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بكون قلبي كثير فرحان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820AE8-A32B-A820-45BB-707E8CD30849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1697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B3EAB6-D691-680B-51C1-EACDB541181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567303" y="-1652530"/>
            <a:ext cx="13326605" cy="94307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C21A20-B64B-D403-26A6-5BCDECEEB610}"/>
              </a:ext>
            </a:extLst>
          </p:cNvPr>
          <p:cNvSpPr txBox="1"/>
          <p:nvPr/>
        </p:nvSpPr>
        <p:spPr>
          <a:xfrm>
            <a:off x="1968285" y="1338642"/>
            <a:ext cx="8022956" cy="41088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(من فرعون حرّر الشعب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وموسى كان بموقف صعب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وفرعون أبداً ما كان بريء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والرّب بالبحر فتح طريق)٢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820AE8-A32B-A820-45BB-707E8CD30849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0306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7427250-6567-B347-7894-D691AD39BD4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567303" y="-1668028"/>
            <a:ext cx="13326605" cy="943079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942B82A-2A22-D6E2-5E56-BDFAB677E2C9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07DA5D-1F47-C468-839C-44BFA90673B7}"/>
              </a:ext>
            </a:extLst>
          </p:cNvPr>
          <p:cNvSpPr txBox="1"/>
          <p:nvPr/>
        </p:nvSpPr>
        <p:spPr>
          <a:xfrm>
            <a:off x="2084521" y="823253"/>
            <a:ext cx="8022956" cy="62324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- القرار -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الله خالق الخليقة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وهوي معي كل دقيقة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 err="1">
                <a:solidFill>
                  <a:srgbClr val="253B94"/>
                </a:solidFill>
                <a:effectLst/>
                <a:latin typeface="+mj-lt"/>
              </a:rPr>
              <a:t>عندو</a:t>
            </a: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 خطة حلوة كثير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 لحياتي بالحقيقة 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endParaRPr lang="ar-SA" sz="5400" b="0" i="0" u="none" strike="noStrike" dirty="0">
              <a:solidFill>
                <a:srgbClr val="253B94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996831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B3EAB6-D691-680B-51C1-EACDB541181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567303" y="-1668028"/>
            <a:ext cx="13326605" cy="94307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C21A20-B64B-D403-26A6-5BCDECEEB610}"/>
              </a:ext>
            </a:extLst>
          </p:cNvPr>
          <p:cNvSpPr txBox="1"/>
          <p:nvPr/>
        </p:nvSpPr>
        <p:spPr>
          <a:xfrm>
            <a:off x="1968285" y="1338642"/>
            <a:ext cx="8022956" cy="41088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لما بطيع أنا ربحان                  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وربّي بيكون عني رضيان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ولما بمسك إيد يسوع           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بكون قلبي كثير فرحان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820AE8-A32B-A820-45BB-707E8CD30849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9529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B3EAB6-D691-680B-51C1-EACDB541181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567303" y="-1652530"/>
            <a:ext cx="13326605" cy="94307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C21A20-B64B-D403-26A6-5BCDECEEB610}"/>
              </a:ext>
            </a:extLst>
          </p:cNvPr>
          <p:cNvSpPr txBox="1"/>
          <p:nvPr/>
        </p:nvSpPr>
        <p:spPr>
          <a:xfrm>
            <a:off x="1968285" y="1338642"/>
            <a:ext cx="8022956" cy="41088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(اختفى السمك ببحر عميق            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وبطرس ضيّع الطريق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قلّوا الرب كب الشبك                                 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وأنا بجبلك السمك)٢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820AE8-A32B-A820-45BB-707E8CD30849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2405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7427250-6567-B347-7894-D691AD39BD4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567303" y="-1668028"/>
            <a:ext cx="13326605" cy="943079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942B82A-2A22-D6E2-5E56-BDFAB677E2C9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07DA5D-1F47-C468-839C-44BFA90673B7}"/>
              </a:ext>
            </a:extLst>
          </p:cNvPr>
          <p:cNvSpPr txBox="1"/>
          <p:nvPr/>
        </p:nvSpPr>
        <p:spPr>
          <a:xfrm>
            <a:off x="2084521" y="823253"/>
            <a:ext cx="8022956" cy="62324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- القرار -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الله خالق الخليقة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وهوي معي كل دقيقة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 err="1">
                <a:solidFill>
                  <a:srgbClr val="253B94"/>
                </a:solidFill>
                <a:effectLst/>
                <a:latin typeface="+mj-lt"/>
              </a:rPr>
              <a:t>عندو</a:t>
            </a: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 خطة حلوة كثير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 لحياتي بالحقيقة 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endParaRPr lang="ar-SA" sz="5400" b="0" i="0" u="none" strike="noStrike" dirty="0">
              <a:solidFill>
                <a:srgbClr val="253B94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742882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B3EAB6-D691-680B-51C1-EACDB541181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567303" y="-1668028"/>
            <a:ext cx="13326605" cy="94307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C21A20-B64B-D403-26A6-5BCDECEEB610}"/>
              </a:ext>
            </a:extLst>
          </p:cNvPr>
          <p:cNvSpPr txBox="1"/>
          <p:nvPr/>
        </p:nvSpPr>
        <p:spPr>
          <a:xfrm>
            <a:off x="1968285" y="1338642"/>
            <a:ext cx="8022956" cy="41088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لما بطيع أنا ربحان                  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وربّي بيكون عني رضيان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ولما بمسك إيد يسوع           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بكون قلبي كثير فرحان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820AE8-A32B-A820-45BB-707E8CD30849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4744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3D96A8-3F89-0AAA-D90F-E53B0987BC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645839" y="-2667000"/>
            <a:ext cx="6900321" cy="12192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0AA0DF5-3B13-0989-AE19-D4E4430794AF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2CD3A3-1BAD-A781-32CA-33A6AD587D57}"/>
              </a:ext>
            </a:extLst>
          </p:cNvPr>
          <p:cNvSpPr txBox="1"/>
          <p:nvPr/>
        </p:nvSpPr>
        <p:spPr>
          <a:xfrm>
            <a:off x="3976139" y="472750"/>
            <a:ext cx="423972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8000" b="1" i="0" u="none" strike="noStrike" dirty="0">
                <a:solidFill>
                  <a:srgbClr val="F2802B"/>
                </a:solidFill>
                <a:effectLst/>
              </a:rPr>
              <a:t>فقرة الترانيم</a:t>
            </a:r>
            <a:endParaRPr lang="en-LB" sz="13800" b="1" dirty="0">
              <a:solidFill>
                <a:srgbClr val="F2802B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DF48A9-4CE4-F918-E62C-655BF8B40230}"/>
              </a:ext>
            </a:extLst>
          </p:cNvPr>
          <p:cNvSpPr txBox="1"/>
          <p:nvPr/>
        </p:nvSpPr>
        <p:spPr>
          <a:xfrm>
            <a:off x="2886051" y="1716856"/>
            <a:ext cx="641989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6000" i="0" u="none" strike="noStrike" dirty="0">
                <a:solidFill>
                  <a:srgbClr val="C00000"/>
                </a:solidFill>
                <a:effectLst/>
              </a:rPr>
              <a:t>ترنيمة: اتّكل على ربّك</a:t>
            </a:r>
            <a:endParaRPr lang="en-US" sz="6000" i="0" u="none" strike="noStrike" dirty="0">
              <a:solidFill>
                <a:srgbClr val="C00000"/>
              </a:solidFill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46AC06-132F-207D-9407-826B4F9BA5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7340" y="3429000"/>
            <a:ext cx="7708990" cy="2987070"/>
          </a:xfrm>
          <a:prstGeom prst="rect">
            <a:avLst/>
          </a:prstGeom>
        </p:spPr>
      </p:pic>
      <p:pic>
        <p:nvPicPr>
          <p:cNvPr id="3" name="etekel 3ala rabak">
            <a:hlinkClick r:id="" action="ppaction://media"/>
            <a:extLst>
              <a:ext uri="{FF2B5EF4-FFF2-40B4-BE49-F238E27FC236}">
                <a16:creationId xmlns:a16="http://schemas.microsoft.com/office/drawing/2014/main" id="{A014BCA9-B51C-F627-223F-A1FBD4229E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1054" y="20927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9689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F307EB-1912-98E6-047A-B21281B3E8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45839" y="-2667000"/>
            <a:ext cx="6900321" cy="12192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E1662E-4BE0-C4B1-C42E-5D989B9E1644}"/>
              </a:ext>
            </a:extLst>
          </p:cNvPr>
          <p:cNvSpPr txBox="1"/>
          <p:nvPr/>
        </p:nvSpPr>
        <p:spPr>
          <a:xfrm>
            <a:off x="3768313" y="264667"/>
            <a:ext cx="46553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8000" b="1" i="0" u="none" strike="noStrike" dirty="0">
                <a:solidFill>
                  <a:srgbClr val="F2802B"/>
                </a:solidFill>
                <a:effectLst/>
              </a:rPr>
              <a:t>الترحيب</a:t>
            </a:r>
            <a:endParaRPr lang="en-LB" sz="13800" b="1" dirty="0">
              <a:solidFill>
                <a:srgbClr val="F2802B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6C68395-37AC-8B79-6A67-7536D07C1C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129940"/>
            <a:ext cx="12192000" cy="177478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91B09A5-DB88-AA18-D534-603B5ABC284C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0AA482-5B30-06DF-78A1-439E0C2B3C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7787" y="1142149"/>
            <a:ext cx="3401052" cy="52370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28B987A-2034-B8F5-D68B-23E16CCC5C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6599172" y="1210367"/>
            <a:ext cx="3401051" cy="51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035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B3EAB6-D691-680B-51C1-EACDB541181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567303" y="-1652530"/>
            <a:ext cx="13326605" cy="94307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C21A20-B64B-D403-26A6-5BCDECEEB610}"/>
              </a:ext>
            </a:extLst>
          </p:cNvPr>
          <p:cNvSpPr txBox="1"/>
          <p:nvPr/>
        </p:nvSpPr>
        <p:spPr>
          <a:xfrm>
            <a:off x="1813302" y="1539373"/>
            <a:ext cx="8022956" cy="28161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القرار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(اتّكل على ربّك من كلّ قلبك صلّ </a:t>
            </a:r>
            <a:r>
              <a:rPr lang="ar-SA" sz="5400" b="0" i="0" u="none" strike="noStrike" dirty="0" err="1">
                <a:solidFill>
                  <a:srgbClr val="253B94"/>
                </a:solidFill>
                <a:effectLst/>
                <a:latin typeface="+mj-lt"/>
              </a:rPr>
              <a:t>بيسمع</a:t>
            </a: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 صلاتك لأنّه </a:t>
            </a:r>
            <a:r>
              <a:rPr lang="ar-SA" sz="5400" b="0" i="0" u="none" strike="noStrike" dirty="0" err="1">
                <a:solidFill>
                  <a:srgbClr val="253B94"/>
                </a:solidFill>
                <a:effectLst/>
                <a:latin typeface="+mj-lt"/>
              </a:rPr>
              <a:t>بيحبّك</a:t>
            </a: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)٢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820AE8-A32B-A820-45BB-707E8CD30849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3576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B3EAB6-D691-680B-51C1-EACDB541181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567303" y="-1652530"/>
            <a:ext cx="13326605" cy="94307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C21A20-B64B-D403-26A6-5BCDECEEB610}"/>
              </a:ext>
            </a:extLst>
          </p:cNvPr>
          <p:cNvSpPr txBox="1"/>
          <p:nvPr/>
        </p:nvSpPr>
        <p:spPr>
          <a:xfrm>
            <a:off x="717549" y="1490007"/>
            <a:ext cx="10299700" cy="3877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>
                <a:solidFill>
                  <a:srgbClr val="253B94"/>
                </a:solidFill>
                <a:effectLst/>
                <a:latin typeface="+mj-lt"/>
              </a:rPr>
              <a:t>(لما بتكون متضايق وتحسّ أنّك كتير </a:t>
            </a:r>
            <a:r>
              <a:rPr lang="ar-SA" sz="5400" b="0" i="0" u="none" strike="noStrike" dirty="0" err="1">
                <a:solidFill>
                  <a:srgbClr val="253B94"/>
                </a:solidFill>
                <a:effectLst/>
                <a:latin typeface="+mj-lt"/>
              </a:rPr>
              <a:t>خايف</a:t>
            </a: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 تذكّر الله حدّك وهو كلّ شي </a:t>
            </a:r>
            <a:r>
              <a:rPr lang="ar-SA" sz="5400" b="0" i="0" u="none" strike="noStrike" dirty="0" err="1">
                <a:solidFill>
                  <a:srgbClr val="253B94"/>
                </a:solidFill>
                <a:effectLst/>
                <a:latin typeface="+mj-lt"/>
              </a:rPr>
              <a:t>شايف</a:t>
            </a: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)٢ 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(تذكّر أنّه مكتوب أنّك أنت محبوب)٢  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دايمًا ضلّ متذكّر </a:t>
            </a:r>
            <a:r>
              <a:rPr lang="ar-SA" sz="5400" b="0" i="0" u="none" strike="noStrike" dirty="0" err="1">
                <a:solidFill>
                  <a:srgbClr val="253B94"/>
                </a:solidFill>
                <a:effectLst/>
                <a:latin typeface="+mj-lt"/>
              </a:rPr>
              <a:t>وقووول</a:t>
            </a:r>
            <a:endParaRPr lang="ar-SA" sz="5400" b="0" i="0" u="none" strike="noStrike" dirty="0">
              <a:solidFill>
                <a:srgbClr val="253B94"/>
              </a:solidFill>
              <a:effectLst/>
              <a:latin typeface="+mj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820AE8-A32B-A820-45BB-707E8CD30849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8319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B3EAB6-D691-680B-51C1-EACDB541181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567303" y="-1652530"/>
            <a:ext cx="13326605" cy="94307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C21A20-B64B-D403-26A6-5BCDECEEB610}"/>
              </a:ext>
            </a:extLst>
          </p:cNvPr>
          <p:cNvSpPr txBox="1"/>
          <p:nvPr/>
        </p:nvSpPr>
        <p:spPr>
          <a:xfrm>
            <a:off x="1813302" y="1539373"/>
            <a:ext cx="8022956" cy="28161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القرار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(اتّكل على ربّك من كلّ قلبك صلّ </a:t>
            </a:r>
            <a:r>
              <a:rPr lang="ar-SA" sz="5400" b="0" i="0" u="none" strike="noStrike" dirty="0" err="1">
                <a:solidFill>
                  <a:srgbClr val="253B94"/>
                </a:solidFill>
                <a:effectLst/>
                <a:latin typeface="+mj-lt"/>
              </a:rPr>
              <a:t>بيسمع</a:t>
            </a: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 صلاتك لأنّه </a:t>
            </a:r>
            <a:r>
              <a:rPr lang="ar-SA" sz="5400" b="0" i="0" u="none" strike="noStrike" dirty="0" err="1">
                <a:solidFill>
                  <a:srgbClr val="253B94"/>
                </a:solidFill>
                <a:effectLst/>
                <a:latin typeface="+mj-lt"/>
              </a:rPr>
              <a:t>بيحبّك</a:t>
            </a: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)٢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820AE8-A32B-A820-45BB-707E8CD30849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6003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B3EAB6-D691-680B-51C1-EACDB541181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567303" y="-1652530"/>
            <a:ext cx="13326605" cy="94307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C21A20-B64B-D403-26A6-5BCDECEEB610}"/>
              </a:ext>
            </a:extLst>
          </p:cNvPr>
          <p:cNvSpPr txBox="1"/>
          <p:nvPr/>
        </p:nvSpPr>
        <p:spPr>
          <a:xfrm>
            <a:off x="717549" y="1490007"/>
            <a:ext cx="10299700" cy="3877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(لما بكون متضايق وحسّ أني كتير </a:t>
            </a:r>
            <a:r>
              <a:rPr lang="ar-SA" sz="5400" b="0" i="0" u="none" strike="noStrike" dirty="0" err="1">
                <a:solidFill>
                  <a:srgbClr val="253B94"/>
                </a:solidFill>
                <a:effectLst/>
                <a:latin typeface="+mj-lt"/>
              </a:rPr>
              <a:t>خايف</a:t>
            </a: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 بعرف الله حدّي وهو كلّ شي </a:t>
            </a:r>
            <a:r>
              <a:rPr lang="ar-SA" sz="5400" b="0" i="0" u="none" strike="noStrike" dirty="0" err="1">
                <a:solidFill>
                  <a:srgbClr val="253B94"/>
                </a:solidFill>
                <a:effectLst/>
                <a:latin typeface="+mj-lt"/>
              </a:rPr>
              <a:t>شايف</a:t>
            </a: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)٢ 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(بعرف أنّه مكتوب أني أنا محبوب)٢ 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رح ضلّ دايمًا متذكّر ورح </a:t>
            </a:r>
            <a:r>
              <a:rPr lang="ar-SA" sz="5400" b="0" i="0" u="none" strike="noStrike" dirty="0" err="1">
                <a:solidFill>
                  <a:srgbClr val="253B94"/>
                </a:solidFill>
                <a:effectLst/>
                <a:latin typeface="+mj-lt"/>
              </a:rPr>
              <a:t>قوووول</a:t>
            </a:r>
            <a:endParaRPr lang="ar-SA" sz="5400" b="0" i="0" u="none" strike="noStrike" dirty="0">
              <a:solidFill>
                <a:srgbClr val="253B94"/>
              </a:solidFill>
              <a:effectLst/>
              <a:latin typeface="+mj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820AE8-A32B-A820-45BB-707E8CD30849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862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B3EAB6-D691-680B-51C1-EACDB541181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567303" y="-1652530"/>
            <a:ext cx="13326605" cy="94307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C21A20-B64B-D403-26A6-5BCDECEEB610}"/>
              </a:ext>
            </a:extLst>
          </p:cNvPr>
          <p:cNvSpPr txBox="1"/>
          <p:nvPr/>
        </p:nvSpPr>
        <p:spPr>
          <a:xfrm>
            <a:off x="1775202" y="1653673"/>
            <a:ext cx="839749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القرار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(</a:t>
            </a:r>
            <a:r>
              <a:rPr lang="ar-SA" sz="5400" b="0" i="0" u="none" strike="noStrike" dirty="0" err="1">
                <a:solidFill>
                  <a:srgbClr val="253B94"/>
                </a:solidFill>
                <a:effectLst/>
                <a:latin typeface="+mj-lt"/>
              </a:rPr>
              <a:t>بتكلّ</a:t>
            </a: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 على ربّي من كلّ قلبي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بصلّي </a:t>
            </a:r>
            <a:r>
              <a:rPr lang="ar-SA" sz="5400" b="0" i="0" u="none" strike="noStrike" dirty="0" err="1">
                <a:solidFill>
                  <a:srgbClr val="253B94"/>
                </a:solidFill>
                <a:effectLst/>
                <a:latin typeface="+mj-lt"/>
              </a:rPr>
              <a:t>بيسمع</a:t>
            </a: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 صلاتي لأنّه </a:t>
            </a:r>
            <a:r>
              <a:rPr lang="ar-SA" sz="5400" b="0" i="0" u="none" strike="noStrike" dirty="0" err="1">
                <a:solidFill>
                  <a:srgbClr val="253B94"/>
                </a:solidFill>
                <a:effectLst/>
                <a:latin typeface="+mj-lt"/>
              </a:rPr>
              <a:t>بيحبّني</a:t>
            </a: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)٢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820AE8-A32B-A820-45BB-707E8CD30849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0450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3D96A8-3F89-0AAA-D90F-E53B0987B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45839" y="-2667000"/>
            <a:ext cx="6900321" cy="12192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0AA0DF5-3B13-0989-AE19-D4E4430794AF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2CD3A3-1BAD-A781-32CA-33A6AD587D57}"/>
              </a:ext>
            </a:extLst>
          </p:cNvPr>
          <p:cNvSpPr txBox="1"/>
          <p:nvPr/>
        </p:nvSpPr>
        <p:spPr>
          <a:xfrm>
            <a:off x="3172536" y="593119"/>
            <a:ext cx="588309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8000" b="1" i="0" u="none" strike="noStrike" dirty="0">
                <a:solidFill>
                  <a:srgbClr val="F2802B"/>
                </a:solidFill>
                <a:effectLst/>
              </a:rPr>
              <a:t>لعبة</a:t>
            </a:r>
            <a:endParaRPr lang="en-LB" sz="13800" b="1" dirty="0">
              <a:solidFill>
                <a:srgbClr val="F2802B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DF48A9-4CE4-F918-E62C-655BF8B40230}"/>
              </a:ext>
            </a:extLst>
          </p:cNvPr>
          <p:cNvSpPr txBox="1"/>
          <p:nvPr/>
        </p:nvSpPr>
        <p:spPr>
          <a:xfrm>
            <a:off x="3247445" y="1742016"/>
            <a:ext cx="588309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6000" i="0" u="none" strike="noStrike" dirty="0">
                <a:solidFill>
                  <a:srgbClr val="C00000"/>
                </a:solidFill>
                <a:effectLst/>
              </a:rPr>
              <a:t>صح أم خطأ</a:t>
            </a:r>
            <a:endParaRPr lang="en-LB" sz="8800" dirty="0">
              <a:solidFill>
                <a:srgbClr val="C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5945ED-6C5D-9438-A71D-B188292A50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6399" y="2922312"/>
            <a:ext cx="6299200" cy="28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367865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3D96A8-3F89-0AAA-D90F-E53B0987B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45839" y="-2667000"/>
            <a:ext cx="6900321" cy="12192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0AA0DF5-3B13-0989-AE19-D4E4430794AF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134F5D-E390-6CFF-FA6F-21D968C89500}"/>
              </a:ext>
            </a:extLst>
          </p:cNvPr>
          <p:cNvSpPr txBox="1"/>
          <p:nvPr/>
        </p:nvSpPr>
        <p:spPr>
          <a:xfrm>
            <a:off x="935254" y="2921168"/>
            <a:ext cx="106172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ctr" defTabSz="914400" rtl="1" eaLnBrk="1" latinLnBrk="0" hangingPunct="1"/>
            <a:r>
              <a:rPr lang="ar-LB" sz="6000" b="0" i="0" u="none" strike="noStrike" dirty="0">
                <a:solidFill>
                  <a:srgbClr val="253B94"/>
                </a:solidFill>
                <a:effectLst/>
                <a:latin typeface="Tajawal"/>
              </a:rPr>
              <a:t>المنطقة العميقة من البحر لا يصلها الضوء. </a:t>
            </a:r>
            <a:endParaRPr lang="en-LB" sz="6000" dirty="0">
              <a:solidFill>
                <a:srgbClr val="253B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8250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3D96A8-3F89-0AAA-D90F-E53B0987B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45839" y="-2667000"/>
            <a:ext cx="6900321" cy="12192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0AA0DF5-3B13-0989-AE19-D4E4430794AF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134F5D-E390-6CFF-FA6F-21D968C89500}"/>
              </a:ext>
            </a:extLst>
          </p:cNvPr>
          <p:cNvSpPr txBox="1"/>
          <p:nvPr/>
        </p:nvSpPr>
        <p:spPr>
          <a:xfrm>
            <a:off x="398056" y="4210507"/>
            <a:ext cx="1143205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ctr" defTabSz="914400" rtl="1" eaLnBrk="1" latinLnBrk="0" hangingPunct="1"/>
            <a:r>
              <a:rPr lang="ar-LB" sz="4000" b="0" i="0" u="none" strike="noStrike" dirty="0">
                <a:solidFill>
                  <a:srgbClr val="253B94"/>
                </a:solidFill>
                <a:effectLst/>
                <a:latin typeface="Tajawal"/>
              </a:rPr>
              <a:t> فهي عميقة جدًا، ولا تصلها أشعة الشمس، لذلك تكون مظلمة تمامًا، إلّا إذا ظهرت مخلوقات مُضيئة!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D609EC-40CF-A07D-AB17-75CC8F3A57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691"/>
          <a:stretch/>
        </p:blipFill>
        <p:spPr>
          <a:xfrm>
            <a:off x="4782803" y="1091205"/>
            <a:ext cx="3106058" cy="28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5397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3D96A8-3F89-0AAA-D90F-E53B0987B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45839" y="-2667000"/>
            <a:ext cx="6900321" cy="12192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0AA0DF5-3B13-0989-AE19-D4E4430794AF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134F5D-E390-6CFF-FA6F-21D968C89500}"/>
              </a:ext>
            </a:extLst>
          </p:cNvPr>
          <p:cNvSpPr txBox="1"/>
          <p:nvPr/>
        </p:nvSpPr>
        <p:spPr>
          <a:xfrm>
            <a:off x="671109" y="2111140"/>
            <a:ext cx="1088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ctr" defTabSz="914400" rtl="1" eaLnBrk="1" latinLnBrk="0" hangingPunct="1"/>
            <a:r>
              <a:rPr lang="ar-LB" sz="6000" b="0" i="0" u="none" strike="noStrike" dirty="0">
                <a:solidFill>
                  <a:srgbClr val="253B94"/>
                </a:solidFill>
                <a:effectLst/>
                <a:latin typeface="Tajawal"/>
              </a:rPr>
              <a:t>يستطيع السلطعون المشي إلى الأمام والخلف.</a:t>
            </a:r>
            <a:endParaRPr lang="en-LB" sz="6000" dirty="0">
              <a:solidFill>
                <a:srgbClr val="253B94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CB65E7-72B4-8DCA-56BC-9E25A90FCC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3873" y="2843856"/>
            <a:ext cx="3820415" cy="382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7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3D96A8-3F89-0AAA-D90F-E53B0987B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45839" y="-2667000"/>
            <a:ext cx="6900321" cy="12192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0AA0DF5-3B13-0989-AE19-D4E4430794AF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5DF1C1-661F-DC9A-BAC4-3C3A10B45CEA}"/>
              </a:ext>
            </a:extLst>
          </p:cNvPr>
          <p:cNvSpPr txBox="1"/>
          <p:nvPr/>
        </p:nvSpPr>
        <p:spPr>
          <a:xfrm>
            <a:off x="1766300" y="3952028"/>
            <a:ext cx="902474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ctr" defTabSz="914400" rtl="1" eaLnBrk="1" latinLnBrk="0" hangingPunct="1"/>
            <a:r>
              <a:rPr lang="ar-LB" sz="6000" b="0" i="0" u="none" strike="noStrike" dirty="0">
                <a:solidFill>
                  <a:srgbClr val="253B94"/>
                </a:solidFill>
                <a:effectLst/>
                <a:latin typeface="Tajawal"/>
              </a:rPr>
              <a:t>معظمها تمشي جانبًا فقط!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BCF0A6-43AA-9322-7466-3089480C4A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084"/>
          <a:stretch/>
        </p:blipFill>
        <p:spPr>
          <a:xfrm>
            <a:off x="4510439" y="1058190"/>
            <a:ext cx="3207283" cy="28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5957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F307EB-1912-98E6-047A-B21281B3E8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45839" y="-2667000"/>
            <a:ext cx="6900321" cy="12192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E1662E-4BE0-C4B1-C42E-5D989B9E1644}"/>
              </a:ext>
            </a:extLst>
          </p:cNvPr>
          <p:cNvSpPr txBox="1"/>
          <p:nvPr/>
        </p:nvSpPr>
        <p:spPr>
          <a:xfrm>
            <a:off x="3743953" y="593808"/>
            <a:ext cx="474025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b="1" i="0" u="none" strike="noStrike" dirty="0" err="1">
                <a:solidFill>
                  <a:srgbClr val="F2802B"/>
                </a:solidFill>
                <a:effectLst/>
              </a:rPr>
              <a:t>ق</a:t>
            </a:r>
            <a:r>
              <a:rPr lang="ar-SA" sz="8000" b="1" i="0" u="none" strike="noStrike" dirty="0">
                <a:solidFill>
                  <a:srgbClr val="F2802B"/>
                </a:solidFill>
                <a:effectLst/>
              </a:rPr>
              <a:t>واعد الرحلة</a:t>
            </a:r>
            <a:endParaRPr lang="en-LB" sz="13800" b="1" dirty="0">
              <a:solidFill>
                <a:srgbClr val="F2802B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6C68395-37AC-8B79-6A67-7536D07C1C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129940"/>
            <a:ext cx="12192000" cy="177478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91B09A5-DB88-AA18-D534-603B5ABC284C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0396FD-1B76-0800-762A-B40F5B8BC54E}"/>
              </a:ext>
            </a:extLst>
          </p:cNvPr>
          <p:cNvSpPr txBox="1"/>
          <p:nvPr/>
        </p:nvSpPr>
        <p:spPr>
          <a:xfrm>
            <a:off x="692150" y="1847975"/>
            <a:ext cx="9670944" cy="35621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457200" indent="-457200" algn="r" rtl="1" fontAlgn="base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ar-SA" sz="2800" b="0" i="0" u="none" strike="noStrike" dirty="0">
                <a:solidFill>
                  <a:srgbClr val="253B94"/>
                </a:solidFill>
                <a:effectLst/>
                <a:latin typeface="+mj-lt"/>
              </a:rPr>
              <a:t>احترام بعضنا البعض من خلال استخدام اللغة اللائقة والمشجعة.</a:t>
            </a:r>
          </a:p>
          <a:p>
            <a:pPr marL="457200" marR="457200" indent="-457200" algn="r" rtl="1" fontAlgn="base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ar-SA" sz="2800" b="0" i="0" u="none" strike="noStrike">
                <a:solidFill>
                  <a:srgbClr val="253B94"/>
                </a:solidFill>
                <a:effectLst/>
                <a:latin typeface="+mj-lt"/>
              </a:rPr>
              <a:t>احترام مساعدين</a:t>
            </a:r>
            <a:r>
              <a:rPr lang="ar-SA" sz="2800">
                <a:solidFill>
                  <a:srgbClr val="253B94"/>
                </a:solidFill>
              </a:rPr>
              <a:t> القائد </a:t>
            </a:r>
            <a:r>
              <a:rPr lang="ar-SA" sz="2800" b="0" i="0" u="none" strike="noStrike">
                <a:solidFill>
                  <a:srgbClr val="253B94"/>
                </a:solidFill>
                <a:effectLst/>
                <a:latin typeface="+mj-lt"/>
              </a:rPr>
              <a:t>عندما </a:t>
            </a:r>
            <a:r>
              <a:rPr lang="ar-SA" sz="2800" b="0" i="0" u="none" strike="noStrike" dirty="0">
                <a:solidFill>
                  <a:srgbClr val="253B94"/>
                </a:solidFill>
                <a:effectLst/>
                <a:latin typeface="+mj-lt"/>
              </a:rPr>
              <a:t>يتكلمون ورفع الأيدي عند الرغبة في التحدث.</a:t>
            </a:r>
          </a:p>
          <a:p>
            <a:pPr marL="457200" marR="457200" indent="-457200" algn="r" rtl="1" fontAlgn="base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ar-SA" sz="2800" b="0" i="0" u="none" strike="noStrike" dirty="0">
                <a:solidFill>
                  <a:srgbClr val="253B94"/>
                </a:solidFill>
                <a:effectLst/>
                <a:latin typeface="+mj-lt"/>
              </a:rPr>
              <a:t>احترام السفينة والمحافظة على نظافتها.</a:t>
            </a:r>
          </a:p>
          <a:p>
            <a:pPr marL="457200" marR="457200" indent="-457200" algn="r" rtl="1" fontAlgn="base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ar-SA" sz="2800" b="0" i="0" u="none" strike="noStrike" dirty="0">
                <a:solidFill>
                  <a:srgbClr val="253B94"/>
                </a:solidFill>
                <a:effectLst/>
                <a:latin typeface="+mj-lt"/>
              </a:rPr>
              <a:t>احترام أملاك بعضنا البعض.</a:t>
            </a:r>
            <a:endParaRPr lang="en-US" sz="2800" b="0" i="0" u="none" strike="noStrike" dirty="0">
              <a:solidFill>
                <a:srgbClr val="253B94"/>
              </a:solidFill>
              <a:effectLst/>
              <a:latin typeface="+mj-lt"/>
            </a:endParaRPr>
          </a:p>
          <a:p>
            <a:pPr marL="457200" marR="457200" indent="-457200" algn="r" rtl="1" fontAlgn="base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ar-SA" sz="2800" b="0" i="0" u="none" strike="noStrike" dirty="0">
                <a:solidFill>
                  <a:srgbClr val="253B94"/>
                </a:solidFill>
                <a:effectLst/>
                <a:latin typeface="+mj-lt"/>
              </a:rPr>
              <a:t>تكوين صداقات جديدة والاستمتاع بالوقت.</a:t>
            </a:r>
            <a:endParaRPr lang="en-US" sz="2800" dirty="0">
              <a:solidFill>
                <a:srgbClr val="253B94"/>
              </a:solidFill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9B3872-BE97-0E74-60F3-3BDDE2799F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6212" y="593808"/>
            <a:ext cx="1291233" cy="10851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3123EA-61F1-5782-8FD6-6CB028332F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7057" y="652500"/>
            <a:ext cx="1291233" cy="108512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E1FC0EC-816F-8DC2-ACE2-0AEDADD28F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310" y="4196861"/>
            <a:ext cx="2168495" cy="186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61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3D96A8-3F89-0AAA-D90F-E53B0987B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45839" y="-2667000"/>
            <a:ext cx="6900321" cy="12192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0AA0DF5-3B13-0989-AE19-D4E4430794AF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134F5D-E390-6CFF-FA6F-21D968C89500}"/>
              </a:ext>
            </a:extLst>
          </p:cNvPr>
          <p:cNvSpPr txBox="1"/>
          <p:nvPr/>
        </p:nvSpPr>
        <p:spPr>
          <a:xfrm>
            <a:off x="671109" y="2098731"/>
            <a:ext cx="1088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ctr" defTabSz="914400" rtl="1" eaLnBrk="1" latinLnBrk="0" hangingPunct="1"/>
            <a:r>
              <a:rPr lang="ar-LB" sz="6000" b="0" i="0" u="none" strike="noStrike" dirty="0">
                <a:solidFill>
                  <a:srgbClr val="253B94"/>
                </a:solidFill>
                <a:effectLst/>
                <a:latin typeface="Tajawal"/>
              </a:rPr>
              <a:t>الحيتان هي أكبر الأسماك في البحر.</a:t>
            </a:r>
            <a:endParaRPr lang="en-LB" sz="6000" dirty="0">
              <a:solidFill>
                <a:srgbClr val="253B94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07BB3F-78C1-DCF1-B780-48F074CB9B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97755">
            <a:off x="3518872" y="2810421"/>
            <a:ext cx="5701588" cy="366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1071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3D96A8-3F89-0AAA-D90F-E53B0987B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45839" y="-2667000"/>
            <a:ext cx="6900321" cy="12192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0AA0DF5-3B13-0989-AE19-D4E4430794AF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5DF1C1-661F-DC9A-BAC4-3C3A10B45CEA}"/>
              </a:ext>
            </a:extLst>
          </p:cNvPr>
          <p:cNvSpPr txBox="1"/>
          <p:nvPr/>
        </p:nvSpPr>
        <p:spPr>
          <a:xfrm>
            <a:off x="1135681" y="3930858"/>
            <a:ext cx="99568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ctr" defTabSz="914400" rtl="1" eaLnBrk="1" latinLnBrk="0" hangingPunct="1"/>
            <a:r>
              <a:rPr lang="ar-LB" sz="4800" b="0" i="0" u="none" strike="noStrike" dirty="0">
                <a:solidFill>
                  <a:srgbClr val="253B94"/>
                </a:solidFill>
                <a:effectLst/>
                <a:latin typeface="Tajawal"/>
              </a:rPr>
              <a:t> الحيتان هي أكبر الكائنات البحرية، لكنّها ليست من الأسماك، لأنّها لا تضع البيوض</a:t>
            </a:r>
            <a:r>
              <a:rPr lang="en-US" sz="4800" b="0" i="0" u="none" strike="noStrike" dirty="0">
                <a:solidFill>
                  <a:srgbClr val="253B94"/>
                </a:solidFill>
                <a:effectLst/>
                <a:latin typeface="Tajawal"/>
              </a:rPr>
              <a:t> </a:t>
            </a:r>
            <a:r>
              <a:rPr lang="ar-LB" sz="4800" b="0" i="0" u="none" strike="noStrike" dirty="0">
                <a:solidFill>
                  <a:srgbClr val="253B94"/>
                </a:solidFill>
                <a:effectLst/>
                <a:latin typeface="Tajawal"/>
              </a:rPr>
              <a:t>بل تلد صغارها.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BCF0A6-43AA-9322-7466-3089480C4A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084"/>
          <a:stretch/>
        </p:blipFill>
        <p:spPr>
          <a:xfrm>
            <a:off x="4356186" y="909914"/>
            <a:ext cx="3207283" cy="28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1326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3D96A8-3F89-0AAA-D90F-E53B0987B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45839" y="-2667000"/>
            <a:ext cx="6900321" cy="12192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0AA0DF5-3B13-0989-AE19-D4E4430794AF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134F5D-E390-6CFF-FA6F-21D968C89500}"/>
              </a:ext>
            </a:extLst>
          </p:cNvPr>
          <p:cNvSpPr txBox="1"/>
          <p:nvPr/>
        </p:nvSpPr>
        <p:spPr>
          <a:xfrm>
            <a:off x="743859" y="1817434"/>
            <a:ext cx="1088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ctr" defTabSz="914400" rtl="1" eaLnBrk="1" latinLnBrk="0" hangingPunct="1"/>
            <a:r>
              <a:rPr lang="ar-LB" sz="6000" b="0" i="0" u="none" strike="noStrike" dirty="0">
                <a:solidFill>
                  <a:srgbClr val="253B94"/>
                </a:solidFill>
                <a:effectLst/>
                <a:latin typeface="Tajawal"/>
              </a:rPr>
              <a:t>نجم البحر لا يحتوي على دم.</a:t>
            </a:r>
            <a:endParaRPr lang="en-LB" sz="6000" dirty="0">
              <a:solidFill>
                <a:srgbClr val="253B94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141522-F941-E5A6-2A7F-A6A09B68C9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5601" y="3009241"/>
            <a:ext cx="3151645" cy="318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1867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3D96A8-3F89-0AAA-D90F-E53B0987B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45839" y="-2667000"/>
            <a:ext cx="6900321" cy="12192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0AA0DF5-3B13-0989-AE19-D4E4430794AF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134F5D-E390-6CFF-FA6F-21D968C89500}"/>
              </a:ext>
            </a:extLst>
          </p:cNvPr>
          <p:cNvSpPr txBox="1"/>
          <p:nvPr/>
        </p:nvSpPr>
        <p:spPr>
          <a:xfrm>
            <a:off x="398056" y="4307320"/>
            <a:ext cx="114320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ctr" defTabSz="914400" rtl="1" eaLnBrk="1" latinLnBrk="0" hangingPunct="1"/>
            <a:r>
              <a:rPr lang="ar-LB" sz="4800" b="0" i="0" u="none" strike="noStrike" dirty="0">
                <a:solidFill>
                  <a:srgbClr val="253B94"/>
                </a:solidFill>
                <a:effectLst/>
                <a:latin typeface="Tajawal"/>
              </a:rPr>
              <a:t> بدلاً من الدم، يضخ الماء داخل جسمه ليبقى حيًا!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D609EC-40CF-A07D-AB17-75CC8F3A57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691"/>
          <a:stretch/>
        </p:blipFill>
        <p:spPr>
          <a:xfrm>
            <a:off x="4782803" y="1110504"/>
            <a:ext cx="3106058" cy="28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2602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3D96A8-3F89-0AAA-D90F-E53B0987B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45839" y="-2667000"/>
            <a:ext cx="6900321" cy="12192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0AA0DF5-3B13-0989-AE19-D4E4430794AF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54882B-D806-3235-7FE6-63EAF9547C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811"/>
          <a:stretch/>
        </p:blipFill>
        <p:spPr>
          <a:xfrm>
            <a:off x="1407042" y="86284"/>
            <a:ext cx="9414077" cy="66854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80849C1-651F-6B2F-0422-FBFA60F762DC}"/>
              </a:ext>
            </a:extLst>
          </p:cNvPr>
          <p:cNvSpPr txBox="1"/>
          <p:nvPr/>
        </p:nvSpPr>
        <p:spPr>
          <a:xfrm>
            <a:off x="1568186" y="451228"/>
            <a:ext cx="905562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b="1" i="0" u="none" strike="noStrike" dirty="0" err="1">
                <a:solidFill>
                  <a:srgbClr val="F2802B"/>
                </a:solidFill>
                <a:effectLst/>
              </a:rPr>
              <a:t>ا</a:t>
            </a:r>
            <a:r>
              <a:rPr lang="ar-SA" sz="8000" b="1" i="0" u="none" strike="noStrike" dirty="0">
                <a:solidFill>
                  <a:srgbClr val="F2802B"/>
                </a:solidFill>
                <a:effectLst/>
              </a:rPr>
              <a:t>لقصة الكتابيّة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45C0F5-258F-9116-DBE7-CAEC751DE760}"/>
              </a:ext>
            </a:extLst>
          </p:cNvPr>
          <p:cNvSpPr txBox="1"/>
          <p:nvPr/>
        </p:nvSpPr>
        <p:spPr>
          <a:xfrm>
            <a:off x="2494049" y="1774667"/>
            <a:ext cx="75623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6000" i="0" u="none" strike="noStrike" dirty="0">
                <a:solidFill>
                  <a:srgbClr val="C00000"/>
                </a:solidFill>
                <a:effectLst/>
              </a:rPr>
              <a:t>معجزة صيد السمك</a:t>
            </a:r>
            <a:endParaRPr lang="en-LB" sz="8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8941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3D96A8-3F89-0AAA-D90F-E53B0987B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45839" y="-2667000"/>
            <a:ext cx="6900321" cy="12192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0AA0DF5-3B13-0989-AE19-D4E4430794AF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0849C1-651F-6B2F-0422-FBFA60F762DC}"/>
              </a:ext>
            </a:extLst>
          </p:cNvPr>
          <p:cNvSpPr txBox="1"/>
          <p:nvPr/>
        </p:nvSpPr>
        <p:spPr>
          <a:xfrm>
            <a:off x="1568186" y="451228"/>
            <a:ext cx="905562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8000" b="1" i="0" u="none" strike="noStrike" dirty="0">
                <a:solidFill>
                  <a:srgbClr val="F2802B"/>
                </a:solidFill>
                <a:effectLst/>
              </a:rPr>
              <a:t>نقل السفينة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6D8A86-B96A-F68B-1BB1-BC1C4D4B41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6149" y="1950811"/>
            <a:ext cx="6042861" cy="389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21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36CAAE8-55C5-D658-E858-26D978033D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64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52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DCE673-D6AC-39C5-C676-52E639A860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538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58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E7FFD9-5A60-5888-3691-A48721207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569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939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F2032B-00AC-1EDA-8D52-243B40CF61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66"/>
          <a:stretch/>
        </p:blipFill>
        <p:spPr>
          <a:xfrm>
            <a:off x="3557492" y="0"/>
            <a:ext cx="5163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47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D311FB-BF8A-34FE-922D-CBEE24C5AD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45839" y="-2667000"/>
            <a:ext cx="6900321" cy="12192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E2651CC-6684-BB38-46EC-CB9FAB17EF6E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F4CB22-4718-860E-338C-B90C713B76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249" y="151661"/>
            <a:ext cx="10268677" cy="40509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F03FC2-B4AA-5E35-8168-F37C90C716B8}"/>
              </a:ext>
            </a:extLst>
          </p:cNvPr>
          <p:cNvSpPr txBox="1"/>
          <p:nvPr/>
        </p:nvSpPr>
        <p:spPr>
          <a:xfrm>
            <a:off x="3048828" y="3244334"/>
            <a:ext cx="6097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LB" b="0" dirty="0">
                <a:effectLst/>
              </a:rPr>
              <a:t> </a:t>
            </a:r>
            <a:endParaRPr lang="en-L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1C061D3-CD3B-1AC5-677B-748839B392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86448"/>
            <a:ext cx="12192000" cy="33715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BBDFF2-254D-05C4-35AE-134C7FCBEE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0520" y="1570991"/>
            <a:ext cx="3967790" cy="530817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A296F25-6DDE-B9EA-A6C7-BCF96E4B67B9}"/>
              </a:ext>
            </a:extLst>
          </p:cNvPr>
          <p:cNvSpPr/>
          <p:nvPr/>
        </p:nvSpPr>
        <p:spPr>
          <a:xfrm>
            <a:off x="5283883" y="5533901"/>
            <a:ext cx="2086550" cy="119214"/>
          </a:xfrm>
          <a:prstGeom prst="rect">
            <a:avLst/>
          </a:prstGeom>
          <a:gradFill flip="none" rotWithShape="1">
            <a:gsLst>
              <a:gs pos="0">
                <a:srgbClr val="E3AB00">
                  <a:shade val="30000"/>
                  <a:satMod val="115000"/>
                </a:srgbClr>
              </a:gs>
              <a:gs pos="40000">
                <a:srgbClr val="E3AB00">
                  <a:shade val="67500"/>
                  <a:satMod val="115000"/>
                  <a:lumMod val="78041"/>
                  <a:alpha val="77674"/>
                </a:srgbClr>
              </a:gs>
              <a:gs pos="100000">
                <a:srgbClr val="E3AB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EEE765-AE41-1B69-DF6E-A5F9384A54B3}"/>
              </a:ext>
            </a:extLst>
          </p:cNvPr>
          <p:cNvSpPr txBox="1"/>
          <p:nvPr/>
        </p:nvSpPr>
        <p:spPr>
          <a:xfrm>
            <a:off x="3833459" y="376219"/>
            <a:ext cx="474025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8000" b="1" i="0" u="none" strike="noStrike" dirty="0">
                <a:solidFill>
                  <a:srgbClr val="F2802B"/>
                </a:solidFill>
                <a:effectLst/>
              </a:rPr>
              <a:t>تجميع الوقود</a:t>
            </a:r>
            <a:endParaRPr lang="en-LB" sz="13800" b="1" dirty="0">
              <a:solidFill>
                <a:srgbClr val="F2802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25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ll dir="ld"/>
      </p:transition>
    </mc:Choice>
    <mc:Fallback xmlns="">
      <p:transition spd="slow">
        <p:pull dir="ld"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56B3672-1679-F50B-240E-99BFE399C3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14717"/>
            <a:ext cx="12192000" cy="768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605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3BAEFE-B9B8-78B2-308B-A4C6D6CA65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22516"/>
            <a:ext cx="12192000" cy="7605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47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D24532-E29B-E0FD-20F2-A514CE970A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1724" y="0"/>
            <a:ext cx="8348551" cy="7053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90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B442FF-B9D3-9A1C-625D-CD63751BFA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4300"/>
            <a:ext cx="13754100" cy="697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812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3D96A8-3F89-0AAA-D90F-E53B0987B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45839" y="-2667000"/>
            <a:ext cx="6900321" cy="12192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0AA0DF5-3B13-0989-AE19-D4E4430794AF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2CD3A3-1BAD-A781-32CA-33A6AD587D57}"/>
              </a:ext>
            </a:extLst>
          </p:cNvPr>
          <p:cNvSpPr txBox="1"/>
          <p:nvPr/>
        </p:nvSpPr>
        <p:spPr>
          <a:xfrm>
            <a:off x="3172536" y="924190"/>
            <a:ext cx="588309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b="1" i="0" u="none" strike="noStrike" dirty="0" err="1">
                <a:solidFill>
                  <a:srgbClr val="F2802B"/>
                </a:solidFill>
                <a:effectLst/>
              </a:rPr>
              <a:t>من</a:t>
            </a:r>
            <a:r>
              <a:rPr lang="ar-SA" sz="8000" b="1" i="0" u="none" strike="noStrike" dirty="0" err="1">
                <a:solidFill>
                  <a:srgbClr val="F2802B"/>
                </a:solidFill>
                <a:effectLst/>
              </a:rPr>
              <a:t>اقشة</a:t>
            </a:r>
            <a:endParaRPr lang="en-LB" sz="13800" b="1" dirty="0">
              <a:solidFill>
                <a:srgbClr val="F2802B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BC5B6-AE71-DC32-8326-1415E46D29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8381" y="2423773"/>
            <a:ext cx="7391400" cy="356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366627"/>
      </p:ext>
    </p:extLst>
  </p:cSld>
  <p:clrMapOvr>
    <a:masterClrMapping/>
  </p:clrMapOvr>
  <p:transition spd="slow">
    <p:wip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3D96A8-3F89-0AAA-D90F-E53B0987BC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45839" y="-2667000"/>
            <a:ext cx="6900321" cy="12192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0AA0DF5-3B13-0989-AE19-D4E4430794AF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134F5D-E390-6CFF-FA6F-21D968C89500}"/>
              </a:ext>
            </a:extLst>
          </p:cNvPr>
          <p:cNvSpPr txBox="1"/>
          <p:nvPr/>
        </p:nvSpPr>
        <p:spPr>
          <a:xfrm>
            <a:off x="4845930" y="4469734"/>
            <a:ext cx="250013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ctr" defTabSz="914400" rtl="1" eaLnBrk="1" latinLnBrk="0" hangingPunct="1"/>
            <a:r>
              <a:rPr lang="ar-SA" sz="4000" b="0" i="0" u="none" strike="noStrike" dirty="0">
                <a:solidFill>
                  <a:srgbClr val="253B94"/>
                </a:solidFill>
                <a:effectLst/>
                <a:latin typeface="Tajawal"/>
              </a:rPr>
              <a:t>فيليبي ٤: ١٩</a:t>
            </a:r>
            <a:endParaRPr lang="ar-LB" sz="4000" b="0" i="0" u="none" strike="noStrike" dirty="0">
              <a:solidFill>
                <a:srgbClr val="253B94"/>
              </a:solidFill>
              <a:effectLst/>
              <a:latin typeface="Tajaw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0849C1-651F-6B2F-0422-FBFA60F762DC}"/>
              </a:ext>
            </a:extLst>
          </p:cNvPr>
          <p:cNvSpPr txBox="1"/>
          <p:nvPr/>
        </p:nvSpPr>
        <p:spPr>
          <a:xfrm>
            <a:off x="3172536" y="593119"/>
            <a:ext cx="588309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8000" b="1" i="0" u="none" strike="noStrike" dirty="0">
                <a:solidFill>
                  <a:srgbClr val="F2802B"/>
                </a:solidFill>
                <a:effectLst/>
              </a:rPr>
              <a:t>آية الحفظ</a:t>
            </a:r>
            <a:endParaRPr lang="en-LB" sz="13800" b="1" dirty="0">
              <a:solidFill>
                <a:srgbClr val="F2802B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5BC803-F137-49C0-6B42-F1DFDF571DFA}"/>
              </a:ext>
            </a:extLst>
          </p:cNvPr>
          <p:cNvSpPr txBox="1"/>
          <p:nvPr/>
        </p:nvSpPr>
        <p:spPr>
          <a:xfrm>
            <a:off x="1918188" y="2136338"/>
            <a:ext cx="855277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5400" i="0" u="none" strike="noStrike" dirty="0">
                <a:solidFill>
                  <a:srgbClr val="C00000"/>
                </a:solidFill>
                <a:effectLst/>
              </a:rPr>
              <a:t>"فَيَمْلأُ إِلهِي كُلَّ احْتِيَاجِكُمْ بِحَسَبِ غِنَاهُ فِي الْمَجْدِ فِي الْمَسِيحِ يَسُوعَ".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856618-897D-9003-1FD8-1D564DA4EA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628" y="354678"/>
            <a:ext cx="1995804" cy="610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309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3D96A8-3F89-0AAA-D90F-E53B0987B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45839" y="-2667000"/>
            <a:ext cx="6900321" cy="12192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0AA0DF5-3B13-0989-AE19-D4E4430794AF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2CD3A3-1BAD-A781-32CA-33A6AD587D57}"/>
              </a:ext>
            </a:extLst>
          </p:cNvPr>
          <p:cNvSpPr txBox="1"/>
          <p:nvPr/>
        </p:nvSpPr>
        <p:spPr>
          <a:xfrm>
            <a:off x="4016785" y="640411"/>
            <a:ext cx="415843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8000" b="1" i="0" u="none" strike="noStrike" dirty="0">
                <a:solidFill>
                  <a:srgbClr val="F2802B"/>
                </a:solidFill>
                <a:effectLst/>
              </a:rPr>
              <a:t>لعبة الآية</a:t>
            </a:r>
            <a:endParaRPr lang="en-LB" sz="13800" b="1" dirty="0">
              <a:solidFill>
                <a:srgbClr val="F2802B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76A20B-5B89-7277-68ED-9F3F760B00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3715" y="1948664"/>
            <a:ext cx="7772400" cy="4710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652058"/>
      </p:ext>
    </p:extLst>
  </p:cSld>
  <p:clrMapOvr>
    <a:masterClrMapping/>
  </p:clrMapOvr>
  <p:transition spd="slow">
    <p:push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3D96A8-3F89-0AAA-D90F-E53B0987B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45839" y="-2667000"/>
            <a:ext cx="6900321" cy="12192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0AA0DF5-3B13-0989-AE19-D4E4430794AF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38ED0E-DE92-576F-E5F0-2646ED776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7546" y="130037"/>
            <a:ext cx="6676905" cy="66658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E2CD3A3-1BAD-A781-32CA-33A6AD587D57}"/>
              </a:ext>
            </a:extLst>
          </p:cNvPr>
          <p:cNvSpPr txBox="1"/>
          <p:nvPr/>
        </p:nvSpPr>
        <p:spPr>
          <a:xfrm>
            <a:off x="4034866" y="2015123"/>
            <a:ext cx="415843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b="1" i="0" u="none" strike="noStrike" dirty="0" err="1">
                <a:solidFill>
                  <a:srgbClr val="F2802B"/>
                </a:solidFill>
                <a:effectLst/>
              </a:rPr>
              <a:t>وس</a:t>
            </a:r>
            <a:r>
              <a:rPr lang="ar-SA" sz="8000" b="1" i="0" u="none" strike="noStrike" dirty="0" err="1">
                <a:solidFill>
                  <a:srgbClr val="F2802B"/>
                </a:solidFill>
                <a:effectLst/>
              </a:rPr>
              <a:t>يلة</a:t>
            </a:r>
            <a:r>
              <a:rPr lang="ar-SA" sz="8000" b="1" i="0" u="none" strike="noStrike" dirty="0">
                <a:solidFill>
                  <a:srgbClr val="F2802B"/>
                </a:solidFill>
                <a:effectLst/>
              </a:rPr>
              <a:t> الإيضاح</a:t>
            </a:r>
            <a:endParaRPr lang="en-LB" sz="13800" b="1" dirty="0">
              <a:solidFill>
                <a:srgbClr val="F2802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088879"/>
      </p:ext>
    </p:extLst>
  </p:cSld>
  <p:clrMapOvr>
    <a:masterClrMapping/>
  </p:clrMapOvr>
  <p:transition spd="slow">
    <p:push dir="r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3D96A8-3F89-0AAA-D90F-E53B0987B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45839" y="-2667000"/>
            <a:ext cx="6900321" cy="12192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0AA0DF5-3B13-0989-AE19-D4E4430794AF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2CD3A3-1BAD-A781-32CA-33A6AD587D57}"/>
              </a:ext>
            </a:extLst>
          </p:cNvPr>
          <p:cNvSpPr txBox="1"/>
          <p:nvPr/>
        </p:nvSpPr>
        <p:spPr>
          <a:xfrm>
            <a:off x="3626673" y="376195"/>
            <a:ext cx="497481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8000" b="1" dirty="0">
                <a:solidFill>
                  <a:srgbClr val="F2802B"/>
                </a:solidFill>
              </a:rPr>
              <a:t>أ</a:t>
            </a:r>
            <a:r>
              <a:rPr lang="ar-SA" sz="8000" b="1" i="0" u="none" strike="noStrike" dirty="0">
                <a:solidFill>
                  <a:srgbClr val="F2802B"/>
                </a:solidFill>
                <a:effectLst/>
              </a:rPr>
              <a:t>شغال يدويّة</a:t>
            </a:r>
            <a:endParaRPr lang="en-LB" sz="13800" b="1" dirty="0">
              <a:solidFill>
                <a:srgbClr val="F2802B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151695-948F-0140-C000-AD565DF1E4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2546" y="1699634"/>
            <a:ext cx="7233681" cy="4876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9272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3D96A8-3F89-0AAA-D90F-E53B0987B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45839" y="-2667000"/>
            <a:ext cx="6900321" cy="12192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0AA0DF5-3B13-0989-AE19-D4E4430794AF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2CD3A3-1BAD-A781-32CA-33A6AD587D57}"/>
              </a:ext>
            </a:extLst>
          </p:cNvPr>
          <p:cNvSpPr txBox="1"/>
          <p:nvPr/>
        </p:nvSpPr>
        <p:spPr>
          <a:xfrm>
            <a:off x="4016785" y="640411"/>
            <a:ext cx="415843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8000" b="1" i="0" u="none" strike="noStrike" dirty="0">
                <a:solidFill>
                  <a:srgbClr val="F2802B"/>
                </a:solidFill>
                <a:effectLst/>
              </a:rPr>
              <a:t>فقرة التغذية</a:t>
            </a:r>
            <a:endParaRPr lang="en-LB" sz="13800" b="1" dirty="0">
              <a:solidFill>
                <a:srgbClr val="F2802B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49D3D45-3158-116A-A885-DE5EDADDEE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8129" y="1963850"/>
            <a:ext cx="6291904" cy="4524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9071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3D96A8-3F89-0AAA-D90F-E53B0987B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45839" y="-2645839"/>
            <a:ext cx="6900321" cy="12192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0AA0DF5-3B13-0989-AE19-D4E4430794AF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2CD3A3-1BAD-A781-32CA-33A6AD587D57}"/>
              </a:ext>
            </a:extLst>
          </p:cNvPr>
          <p:cNvSpPr txBox="1"/>
          <p:nvPr/>
        </p:nvSpPr>
        <p:spPr>
          <a:xfrm>
            <a:off x="3172536" y="288547"/>
            <a:ext cx="588309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8000" b="1" i="0" u="none" strike="noStrike" dirty="0">
                <a:solidFill>
                  <a:srgbClr val="F2802B"/>
                </a:solidFill>
                <a:effectLst/>
              </a:rPr>
              <a:t>ألعاب كسر الجليد</a:t>
            </a:r>
            <a:endParaRPr lang="en-LB" sz="13800" b="1" dirty="0">
              <a:solidFill>
                <a:srgbClr val="F2802B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DF48A9-4CE4-F918-E62C-655BF8B40230}"/>
              </a:ext>
            </a:extLst>
          </p:cNvPr>
          <p:cNvSpPr txBox="1"/>
          <p:nvPr/>
        </p:nvSpPr>
        <p:spPr>
          <a:xfrm>
            <a:off x="3217549" y="1445250"/>
            <a:ext cx="588309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6000" i="0" u="none" strike="noStrike" dirty="0">
                <a:solidFill>
                  <a:srgbClr val="C00000"/>
                </a:solidFill>
                <a:effectLst/>
              </a:rPr>
              <a:t>سباق مشي السلطعون</a:t>
            </a:r>
            <a:endParaRPr lang="en-LB" sz="8800" dirty="0">
              <a:solidFill>
                <a:srgbClr val="C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3B00D1-FC86-65F7-ED92-61284EFC9E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0848" y="1843601"/>
            <a:ext cx="5245133" cy="5245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956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3D96A8-3F89-0AAA-D90F-E53B0987B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45839" y="-2667000"/>
            <a:ext cx="6900321" cy="12192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0AA0DF5-3B13-0989-AE19-D4E4430794AF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2CD3A3-1BAD-A781-32CA-33A6AD587D57}"/>
              </a:ext>
            </a:extLst>
          </p:cNvPr>
          <p:cNvSpPr txBox="1"/>
          <p:nvPr/>
        </p:nvSpPr>
        <p:spPr>
          <a:xfrm>
            <a:off x="4016785" y="640411"/>
            <a:ext cx="457542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b="1" i="0" u="none" strike="noStrike">
                <a:solidFill>
                  <a:srgbClr val="F2802B"/>
                </a:solidFill>
                <a:effectLst/>
              </a:rPr>
              <a:t>أ</a:t>
            </a:r>
            <a:r>
              <a:rPr lang="ar-SA" sz="8000" b="1" dirty="0">
                <a:solidFill>
                  <a:srgbClr val="F2802B"/>
                </a:solidFill>
              </a:rPr>
              <a:t>لعاب متفرّقة</a:t>
            </a:r>
            <a:endParaRPr lang="en-LB" sz="13800" b="1" dirty="0">
              <a:solidFill>
                <a:srgbClr val="F2802B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31317B-EAD0-A3D7-5317-6EF830DB12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887" y="1700405"/>
            <a:ext cx="10560224" cy="522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01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D311FB-BF8A-34FE-922D-CBEE24C5AD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45839" y="-2667000"/>
            <a:ext cx="6900321" cy="12192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E2651CC-6684-BB38-46EC-CB9FAB17EF6E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F4CB22-4718-860E-338C-B90C713B76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249" y="151661"/>
            <a:ext cx="10268677" cy="40509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F03FC2-B4AA-5E35-8168-F37C90C716B8}"/>
              </a:ext>
            </a:extLst>
          </p:cNvPr>
          <p:cNvSpPr txBox="1"/>
          <p:nvPr/>
        </p:nvSpPr>
        <p:spPr>
          <a:xfrm>
            <a:off x="3048828" y="3244334"/>
            <a:ext cx="6097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LB" b="0" dirty="0">
                <a:effectLst/>
              </a:rPr>
              <a:t> </a:t>
            </a:r>
            <a:endParaRPr lang="en-L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1C061D3-CD3B-1AC5-677B-748839B392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86448"/>
            <a:ext cx="12192000" cy="33715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BBDFF2-254D-05C4-35AE-134C7FCBEE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0520" y="1570991"/>
            <a:ext cx="3967790" cy="530817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A296F25-6DDE-B9EA-A6C7-BCF96E4B67B9}"/>
              </a:ext>
            </a:extLst>
          </p:cNvPr>
          <p:cNvSpPr/>
          <p:nvPr/>
        </p:nvSpPr>
        <p:spPr>
          <a:xfrm>
            <a:off x="5283883" y="4691332"/>
            <a:ext cx="2086550" cy="961783"/>
          </a:xfrm>
          <a:prstGeom prst="rect">
            <a:avLst/>
          </a:prstGeom>
          <a:gradFill flip="none" rotWithShape="1">
            <a:gsLst>
              <a:gs pos="0">
                <a:srgbClr val="E3AB00">
                  <a:shade val="30000"/>
                  <a:satMod val="115000"/>
                </a:srgbClr>
              </a:gs>
              <a:gs pos="40000">
                <a:srgbClr val="E3AB00">
                  <a:shade val="67500"/>
                  <a:satMod val="115000"/>
                  <a:lumMod val="78041"/>
                  <a:alpha val="77674"/>
                </a:srgbClr>
              </a:gs>
              <a:gs pos="100000">
                <a:srgbClr val="E3AB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EEE765-AE41-1B69-DF6E-A5F9384A54B3}"/>
              </a:ext>
            </a:extLst>
          </p:cNvPr>
          <p:cNvSpPr txBox="1"/>
          <p:nvPr/>
        </p:nvSpPr>
        <p:spPr>
          <a:xfrm>
            <a:off x="3833459" y="376219"/>
            <a:ext cx="474025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8000" b="1" i="0" u="none" strike="noStrike" dirty="0">
                <a:solidFill>
                  <a:srgbClr val="F2802B"/>
                </a:solidFill>
                <a:effectLst/>
              </a:rPr>
              <a:t>تجميع الوقود</a:t>
            </a:r>
            <a:endParaRPr lang="en-LB" sz="13800" b="1" dirty="0">
              <a:solidFill>
                <a:srgbClr val="F2802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918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3D96A8-3F89-0AAA-D90F-E53B0987B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45839" y="-2667000"/>
            <a:ext cx="6900321" cy="12192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0AA0DF5-3B13-0989-AE19-D4E4430794AF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2CD3A3-1BAD-A781-32CA-33A6AD587D57}"/>
              </a:ext>
            </a:extLst>
          </p:cNvPr>
          <p:cNvSpPr txBox="1"/>
          <p:nvPr/>
        </p:nvSpPr>
        <p:spPr>
          <a:xfrm>
            <a:off x="3148453" y="656177"/>
            <a:ext cx="593125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b="1" i="0" u="none" strike="noStrike" dirty="0" err="1">
                <a:solidFill>
                  <a:srgbClr val="F2802B"/>
                </a:solidFill>
                <a:effectLst/>
              </a:rPr>
              <a:t>ن</a:t>
            </a:r>
            <a:r>
              <a:rPr lang="ar-SA" sz="8000" b="1" i="0" u="none" strike="noStrike" dirty="0">
                <a:solidFill>
                  <a:srgbClr val="F2802B"/>
                </a:solidFill>
                <a:effectLst/>
              </a:rPr>
              <a:t>شاط الزجاجة</a:t>
            </a:r>
            <a:endParaRPr lang="en-LB" sz="13800" b="1" dirty="0">
              <a:solidFill>
                <a:srgbClr val="F2802B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114C7E5-8774-C2AF-B62A-9B88790D05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0289" y="4542546"/>
            <a:ext cx="5491736" cy="26229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23CD79-ED38-E6A3-E63B-94D54CD337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0131" y="1711602"/>
            <a:ext cx="5491736" cy="472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8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F307EB-1912-98E6-047A-B21281B3E8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45839" y="-2667000"/>
            <a:ext cx="6900321" cy="12192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E1662E-4BE0-C4B1-C42E-5D989B9E1644}"/>
              </a:ext>
            </a:extLst>
          </p:cNvPr>
          <p:cNvSpPr txBox="1"/>
          <p:nvPr/>
        </p:nvSpPr>
        <p:spPr>
          <a:xfrm>
            <a:off x="3768313" y="405873"/>
            <a:ext cx="46553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8000" b="1" i="0" u="none" strike="noStrike" dirty="0">
                <a:solidFill>
                  <a:srgbClr val="F2802B"/>
                </a:solidFill>
                <a:effectLst/>
              </a:rPr>
              <a:t>نراكم قريباً</a:t>
            </a:r>
            <a:endParaRPr lang="en-LB" sz="13800" b="1" dirty="0">
              <a:solidFill>
                <a:srgbClr val="F2802B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6C68395-37AC-8B79-6A67-7536D07C1C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129940"/>
            <a:ext cx="12192000" cy="177478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91B09A5-DB88-AA18-D534-603B5ABC284C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0AA482-5B30-06DF-78A1-439E0C2B3C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7787" y="1142149"/>
            <a:ext cx="3401052" cy="52370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28B987A-2034-B8F5-D68B-23E16CCC5C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6599172" y="1210367"/>
            <a:ext cx="3401051" cy="51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930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3D96A8-3F89-0AAA-D90F-E53B0987B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45839" y="-2667000"/>
            <a:ext cx="6900321" cy="12192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0AA0DF5-3B13-0989-AE19-D4E4430794AF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2CD3A3-1BAD-A781-32CA-33A6AD587D57}"/>
              </a:ext>
            </a:extLst>
          </p:cNvPr>
          <p:cNvSpPr txBox="1"/>
          <p:nvPr/>
        </p:nvSpPr>
        <p:spPr>
          <a:xfrm>
            <a:off x="3172536" y="323441"/>
            <a:ext cx="588309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8000" b="1" i="0" u="none" strike="noStrike" dirty="0">
                <a:solidFill>
                  <a:srgbClr val="F2802B"/>
                </a:solidFill>
                <a:effectLst/>
              </a:rPr>
              <a:t>ألعاب كسر الجليد</a:t>
            </a:r>
            <a:endParaRPr lang="en-LB" sz="13800" b="1" dirty="0">
              <a:solidFill>
                <a:srgbClr val="F2802B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DF48A9-4CE4-F918-E62C-655BF8B40230}"/>
              </a:ext>
            </a:extLst>
          </p:cNvPr>
          <p:cNvSpPr txBox="1"/>
          <p:nvPr/>
        </p:nvSpPr>
        <p:spPr>
          <a:xfrm>
            <a:off x="3217549" y="1509418"/>
            <a:ext cx="588309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6000" i="0" u="none" strike="noStrike" dirty="0">
                <a:solidFill>
                  <a:srgbClr val="C00000"/>
                </a:solidFill>
                <a:effectLst/>
              </a:rPr>
              <a:t>رياح وأمواج</a:t>
            </a:r>
            <a:endParaRPr lang="en-LB" sz="8800" dirty="0">
              <a:solidFill>
                <a:srgbClr val="C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3D0089-B4FF-BDCF-8887-E928F060AC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853" y="1711406"/>
            <a:ext cx="4518798" cy="48876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0BD5711-99B5-67DF-BA03-5E60416FE6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6245" y="2517992"/>
            <a:ext cx="5883090" cy="3915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307588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3D96A8-3F89-0AAA-D90F-E53B0987BC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645839" y="-2667000"/>
            <a:ext cx="6900321" cy="12192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0AA0DF5-3B13-0989-AE19-D4E4430794AF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2CD3A3-1BAD-A781-32CA-33A6AD587D57}"/>
              </a:ext>
            </a:extLst>
          </p:cNvPr>
          <p:cNvSpPr txBox="1"/>
          <p:nvPr/>
        </p:nvSpPr>
        <p:spPr>
          <a:xfrm>
            <a:off x="3976139" y="472750"/>
            <a:ext cx="423972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8000" b="1" i="0" u="none" strike="noStrike" dirty="0">
                <a:solidFill>
                  <a:srgbClr val="F2802B"/>
                </a:solidFill>
                <a:effectLst/>
              </a:rPr>
              <a:t>فقرة الترانيم</a:t>
            </a:r>
            <a:endParaRPr lang="en-LB" sz="13800" b="1" dirty="0">
              <a:solidFill>
                <a:srgbClr val="F2802B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DF48A9-4CE4-F918-E62C-655BF8B40230}"/>
              </a:ext>
            </a:extLst>
          </p:cNvPr>
          <p:cNvSpPr txBox="1"/>
          <p:nvPr/>
        </p:nvSpPr>
        <p:spPr>
          <a:xfrm>
            <a:off x="3297539" y="1716856"/>
            <a:ext cx="5633084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6000" i="0" u="none" strike="noStrike" dirty="0">
                <a:solidFill>
                  <a:srgbClr val="C00000"/>
                </a:solidFill>
                <a:effectLst/>
              </a:rPr>
              <a:t>ترنيمة: رحلة ٢ عشرة</a:t>
            </a:r>
            <a:endParaRPr lang="en-US" sz="6000" i="0" u="none" strike="noStrike" dirty="0">
              <a:solidFill>
                <a:srgbClr val="C00000"/>
              </a:solidFill>
              <a:effectLst/>
            </a:endParaRPr>
          </a:p>
          <a:p>
            <a:pPr algn="ctr"/>
            <a:r>
              <a:rPr lang="ar-SA" sz="4400" i="0" u="none" strike="noStrike" dirty="0">
                <a:solidFill>
                  <a:srgbClr val="C00000"/>
                </a:solidFill>
                <a:effectLst/>
              </a:rPr>
              <a:t>(الجزء الثالث) </a:t>
            </a:r>
            <a:endParaRPr lang="en-LB" sz="8800" dirty="0">
              <a:solidFill>
                <a:srgbClr val="C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006DAD-6352-41F1-DF93-4F35240C90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0787" y="3677201"/>
            <a:ext cx="7708990" cy="2987070"/>
          </a:xfrm>
          <a:prstGeom prst="rect">
            <a:avLst/>
          </a:prstGeom>
        </p:spPr>
      </p:pic>
      <p:pic>
        <p:nvPicPr>
          <p:cNvPr id="3" name="Summer Camp Song Day 3">
            <a:hlinkClick r:id="" action="ppaction://media"/>
            <a:extLst>
              <a:ext uri="{FF2B5EF4-FFF2-40B4-BE49-F238E27FC236}">
                <a16:creationId xmlns:a16="http://schemas.microsoft.com/office/drawing/2014/main" id="{33D7B9E5-2147-8570-B45D-94B06D411F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2792" y="19372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917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2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7427250-6567-B347-7894-D691AD39BD4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567303" y="-1668028"/>
            <a:ext cx="13326605" cy="943079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942B82A-2A22-D6E2-5E56-BDFAB677E2C9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07DA5D-1F47-C468-839C-44BFA90673B7}"/>
              </a:ext>
            </a:extLst>
          </p:cNvPr>
          <p:cNvSpPr txBox="1"/>
          <p:nvPr/>
        </p:nvSpPr>
        <p:spPr>
          <a:xfrm>
            <a:off x="2084521" y="823253"/>
            <a:ext cx="8022956" cy="62324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- القرار -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الله خالق الخليقة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وهوي معي كل دقيقة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 err="1">
                <a:solidFill>
                  <a:srgbClr val="253B94"/>
                </a:solidFill>
                <a:effectLst/>
                <a:latin typeface="+mj-lt"/>
              </a:rPr>
              <a:t>عندو</a:t>
            </a: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 خطة حلوة كثير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 لحياتي بالحقيقة 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endParaRPr lang="ar-SA" sz="5400" b="0" i="0" u="none" strike="noStrike" dirty="0">
              <a:solidFill>
                <a:srgbClr val="253B94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662058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B3EAB6-D691-680B-51C1-EACDB541181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567303" y="-1668028"/>
            <a:ext cx="13326605" cy="94307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C21A20-B64B-D403-26A6-5BCDECEEB610}"/>
              </a:ext>
            </a:extLst>
          </p:cNvPr>
          <p:cNvSpPr txBox="1"/>
          <p:nvPr/>
        </p:nvSpPr>
        <p:spPr>
          <a:xfrm>
            <a:off x="1968285" y="1338642"/>
            <a:ext cx="8022956" cy="41088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لما بطيع أنا ربحان                  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وربّي بيكون عني رضيان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ولما بمسك إيد يسوع           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بكون قلبي كثير فرحان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820AE8-A32B-A820-45BB-707E8CD30849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3957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1054</TotalTime>
  <Words>526</Words>
  <Application>Microsoft Macintosh PowerPoint</Application>
  <PresentationFormat>Widescreen</PresentationFormat>
  <Paragraphs>114</Paragraphs>
  <Slides>53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8" baseType="lpstr">
      <vt:lpstr>Arial</vt:lpstr>
      <vt:lpstr>Calibri</vt:lpstr>
      <vt:lpstr>Calibri Light</vt:lpstr>
      <vt:lpstr>Tajawal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Saba</dc:creator>
  <cp:lastModifiedBy>New Heights</cp:lastModifiedBy>
  <cp:revision>35</cp:revision>
  <dcterms:created xsi:type="dcterms:W3CDTF">2025-05-29T06:22:21Z</dcterms:created>
  <dcterms:modified xsi:type="dcterms:W3CDTF">2025-07-04T05:32:56Z</dcterms:modified>
</cp:coreProperties>
</file>